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3" r:id="rId2"/>
    <p:sldId id="256" r:id="rId3"/>
    <p:sldId id="257" r:id="rId4"/>
    <p:sldId id="258" r:id="rId5"/>
    <p:sldId id="269" r:id="rId6"/>
    <p:sldId id="267" r:id="rId7"/>
    <p:sldId id="26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0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63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4A219-EEFF-4466-AB48-556C831976A7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62117-DE78-40DD-9BF0-07C3E37E10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7458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62117-DE78-40DD-9BF0-07C3E37E10D8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701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62117-DE78-40DD-9BF0-07C3E37E10D8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226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62117-DE78-40DD-9BF0-07C3E37E10D8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855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566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288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4275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4493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9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8179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8609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2119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314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361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10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55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267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711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411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213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624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23769F5-AD8A-4EB2-9C7B-F7B8E2A0DB38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6AA8-5914-42FB-BA68-4CDE7D9253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0328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C18D05-7DEE-32F9-CE65-04344B68D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1006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31D808-D11C-3F8D-4E64-71B8143B0FF7}"/>
              </a:ext>
            </a:extLst>
          </p:cNvPr>
          <p:cNvSpPr/>
          <p:nvPr/>
        </p:nvSpPr>
        <p:spPr>
          <a:xfrm>
            <a:off x="2607276" y="2967335"/>
            <a:ext cx="643787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YEAR PLAN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CLASS III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634253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8566C9-EE9B-B2DF-0564-6EB16F6C1EEA}"/>
              </a:ext>
            </a:extLst>
          </p:cNvPr>
          <p:cNvSpPr txBox="1"/>
          <p:nvPr/>
        </p:nvSpPr>
        <p:spPr>
          <a:xfrm>
            <a:off x="5782612" y="115268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u="sng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III LANGUAGE</a:t>
            </a:r>
            <a:endParaRPr lang="en-US" sz="6600" b="1" u="sng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3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ADA48-9A9B-0567-8F14-93C600583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89"/>
          <a:stretch/>
        </p:blipFill>
        <p:spPr>
          <a:xfrm>
            <a:off x="0" y="1373538"/>
            <a:ext cx="12192000" cy="5484462"/>
          </a:xfrm>
          <a:prstGeom prst="rect">
            <a:avLst/>
          </a:prstGeom>
        </p:spPr>
      </p:pic>
      <p:pic>
        <p:nvPicPr>
          <p:cNvPr id="8" name="Picture 2" descr="Telugu Language Day – QUOTIDIAN BLESSING">
            <a:extLst>
              <a:ext uri="{FF2B5EF4-FFF2-40B4-BE49-F238E27FC236}">
                <a16:creationId xmlns:a16="http://schemas.microsoft.com/office/drawing/2014/main" id="{F1ED0597-BB4E-58DD-F6C2-28E649EC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13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2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C51CB-F257-A467-0A6D-89F4BB6E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965517" cy="2705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A3D26-8A73-2A63-C530-8DA3654B1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5478"/>
            <a:ext cx="4965517" cy="4152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FAB8CF-A278-115B-A74D-5C356E24C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52" y="0"/>
            <a:ext cx="386851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E48A3-D2E8-F534-B509-93DDCB0D7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071" y="0"/>
            <a:ext cx="3698929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4C883-02AA-7F06-9DA9-1C9D6D7AE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071" y="3428999"/>
            <a:ext cx="381494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4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5150C-4190-787F-8F01-CCB7A316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811999" cy="3041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2A9BD4-1672-0CB7-991E-D12187565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2337"/>
            <a:ext cx="4664990" cy="4219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3B363-49E9-6E21-819A-C9A9D1991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478" y="0"/>
            <a:ext cx="6553166" cy="2882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4CE50-5C45-A238-29E0-76051949A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03" y="2709604"/>
            <a:ext cx="4308394" cy="4192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EA5D23-132E-0A0D-6AF4-5FDF65D50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830" y="2709604"/>
            <a:ext cx="4375355" cy="41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41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11F53-E9B8-7C4D-EE7E-57A425DAD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159"/>
            <a:ext cx="4383601" cy="2397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D0507-5B07-3E3C-C425-3576431B3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0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ACCCB-54A9-1BFE-C5D5-D346FDE06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65" y="2812019"/>
            <a:ext cx="4403765" cy="2397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28EE9D-3CE9-D48E-EC50-4E0280E5D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164" y="4718273"/>
            <a:ext cx="4403765" cy="2139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06391-D9EA-BCC5-08C0-7901929FA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765" y="600160"/>
            <a:ext cx="7788235" cy="2649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B9D6AA-EA11-49B0-2521-4F9F29B81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911" y="3249827"/>
            <a:ext cx="7851089" cy="36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21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AC861-E58B-9CE2-00C5-788DB3C2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0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750BBE-7B9B-FC71-0DE9-8ACD232D9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159"/>
            <a:ext cx="3262240" cy="2913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D537E-C68D-1B95-43AB-C09B27D41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14100"/>
            <a:ext cx="3262240" cy="334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00E31-7317-7187-D6A9-515D6FC66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396" y="600160"/>
            <a:ext cx="4047162" cy="3541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CCCE6F-E928-BEB9-B9D4-877B1D1F8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645" y="3738023"/>
            <a:ext cx="4308333" cy="3119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CCB92-FBEF-C5D3-E391-2C43D4889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557" y="600158"/>
            <a:ext cx="4864443" cy="3119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4AB5AB-EDF0-E126-87D0-FB3C20AAD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7556" y="3738022"/>
            <a:ext cx="4864443" cy="31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9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56974C-4D2E-72C6-DB4A-5EFC3BF5C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9" b="9369"/>
          <a:stretch/>
        </p:blipFill>
        <p:spPr>
          <a:xfrm>
            <a:off x="4349579" y="1"/>
            <a:ext cx="6858000" cy="6858000"/>
          </a:xfrm>
          <a:prstGeom prst="rect">
            <a:avLst/>
          </a:prstGeom>
        </p:spPr>
      </p:pic>
      <p:pic>
        <p:nvPicPr>
          <p:cNvPr id="4098" name="Picture 2" descr="Online Hindi Typing - Hindi language ...">
            <a:extLst>
              <a:ext uri="{FF2B5EF4-FFF2-40B4-BE49-F238E27FC236}">
                <a16:creationId xmlns:a16="http://schemas.microsoft.com/office/drawing/2014/main" id="{666C12B6-4E79-AB30-3688-8FC1FD78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99054" y="1699054"/>
            <a:ext cx="6858000" cy="345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889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D880-2D81-E002-D281-8FAD4DDFC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14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C8B86-38D2-BD2D-8D0D-956EF200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9" y="1514686"/>
            <a:ext cx="5565963" cy="2426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2FD93-19B3-3619-E8F9-5B3D9CAD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41087"/>
            <a:ext cx="5699092" cy="2916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A11F90-23B0-338A-82DB-109AD822E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102" y="1514686"/>
            <a:ext cx="6176888" cy="2426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90F1C-23CB-1BF8-A92A-BBB6DCD60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092" y="3941087"/>
            <a:ext cx="6492908" cy="29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34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D880-2D81-E002-D281-8FAD4DDFC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14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6615B1-69A5-AB2C-453A-EDA9FE42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6719"/>
            <a:ext cx="5881816" cy="2915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DAA496-6557-EE73-B1EF-AB2814189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4289"/>
            <a:ext cx="5881816" cy="2543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4F99F3-2E8C-3D54-8187-FB25DA8C7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815" y="1538044"/>
            <a:ext cx="6153665" cy="2752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1D594A-198D-1082-CEBD-63C4362F0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814" y="4319902"/>
            <a:ext cx="6310186" cy="25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38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D880-2D81-E002-D281-8FAD4DDFC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14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14259-2057-E529-B84B-38D97277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686"/>
            <a:ext cx="6096000" cy="288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EE2750-0991-AACD-E297-4B5069467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39350"/>
            <a:ext cx="6096000" cy="2864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32ECA8-D7EA-515D-0BC8-97E2A85B6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8275"/>
            <a:ext cx="12191999" cy="24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riting Thank You Notes ...">
            <a:extLst>
              <a:ext uri="{FF2B5EF4-FFF2-40B4-BE49-F238E27FC236}">
                <a16:creationId xmlns:a16="http://schemas.microsoft.com/office/drawing/2014/main" id="{62213A2C-02A1-5548-D182-BED18B61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1535" cy="83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6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54D32F-BF85-1624-6243-D116DF686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375119"/>
              </p:ext>
            </p:extLst>
          </p:nvPr>
        </p:nvGraphicFramePr>
        <p:xfrm>
          <a:off x="1" y="1688450"/>
          <a:ext cx="12191999" cy="5169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5024">
                  <a:extLst>
                    <a:ext uri="{9D8B030D-6E8A-4147-A177-3AD203B41FA5}">
                      <a16:colId xmlns:a16="http://schemas.microsoft.com/office/drawing/2014/main" val="2078633377"/>
                    </a:ext>
                  </a:extLst>
                </a:gridCol>
                <a:gridCol w="4727550">
                  <a:extLst>
                    <a:ext uri="{9D8B030D-6E8A-4147-A177-3AD203B41FA5}">
                      <a16:colId xmlns:a16="http://schemas.microsoft.com/office/drawing/2014/main" val="3018146409"/>
                    </a:ext>
                  </a:extLst>
                </a:gridCol>
                <a:gridCol w="4609425">
                  <a:extLst>
                    <a:ext uri="{9D8B030D-6E8A-4147-A177-3AD203B41FA5}">
                      <a16:colId xmlns:a16="http://schemas.microsoft.com/office/drawing/2014/main" val="862540298"/>
                    </a:ext>
                  </a:extLst>
                </a:gridCol>
              </a:tblGrid>
              <a:tr h="422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effectLst/>
                        </a:rPr>
                        <a:t>Month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effectLst/>
                        </a:rPr>
                        <a:t>Lesson/Poem   ( Paper 2)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effectLst/>
                        </a:rPr>
                        <a:t>Grammar ( Paper 1)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extLst>
                  <a:ext uri="{0D108BD9-81ED-4DB2-BD59-A6C34878D82A}">
                    <a16:rowId xmlns:a16="http://schemas.microsoft.com/office/drawing/2014/main" val="4014316406"/>
                  </a:ext>
                </a:extLst>
              </a:tr>
              <a:tr h="9547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effectLst/>
                        </a:rPr>
                        <a:t>June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1.Masha and the Bear</a:t>
                      </a:r>
                    </a:p>
                    <a:p>
                      <a:pPr marL="457200" algn="ctr">
                        <a:lnSpc>
                          <a:spcPct val="150000"/>
                        </a:lnSpc>
                      </a:pPr>
                      <a:r>
                        <a:rPr lang="en-IN" sz="1200" b="1" dirty="0">
                          <a:effectLst/>
                        </a:rPr>
                        <a:t>2.Why Nobody pets a Lion</a:t>
                      </a:r>
                    </a:p>
                    <a:p>
                      <a:pPr marL="45720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     (Comprehension on Camping)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The Sentence  , </a:t>
                      </a:r>
                      <a:r>
                        <a:rPr lang="en-US" sz="1200" b="1" dirty="0">
                          <a:effectLst/>
                        </a:rPr>
                        <a:t>Subject and Predicate</a:t>
                      </a:r>
                      <a:r>
                        <a:rPr lang="en-IN" sz="1200" b="1" dirty="0">
                          <a:effectLst/>
                        </a:rPr>
                        <a:t> Nouns Types of nouns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Singular and Plural   Homophones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extLst>
                  <a:ext uri="{0D108BD9-81ED-4DB2-BD59-A6C34878D82A}">
                    <a16:rowId xmlns:a16="http://schemas.microsoft.com/office/drawing/2014/main" val="1858422860"/>
                  </a:ext>
                </a:extLst>
              </a:tr>
              <a:tr h="10864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effectLst/>
                        </a:rPr>
                        <a:t>July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 2. Daddy long Legs (Poem)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Picture Composition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Gender      Similes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Phrasal Verbs    Pronouns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 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extLst>
                  <a:ext uri="{0D108BD9-81ED-4DB2-BD59-A6C34878D82A}">
                    <a16:rowId xmlns:a16="http://schemas.microsoft.com/office/drawing/2014/main" val="3682011516"/>
                  </a:ext>
                </a:extLst>
              </a:tr>
              <a:tr h="12027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600" b="1" dirty="0">
                          <a:effectLst/>
                        </a:rPr>
                        <a:t>August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              3.Morning sports (poem)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4. Indian Games and Sports)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 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Demonstrative and possessive pronouns Verb tense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Simple present/past / future tense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 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extLst>
                  <a:ext uri="{0D108BD9-81ED-4DB2-BD59-A6C34878D82A}">
                    <a16:rowId xmlns:a16="http://schemas.microsoft.com/office/drawing/2014/main" val="1931283292"/>
                  </a:ext>
                </a:extLst>
              </a:tr>
              <a:tr h="1502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600" b="1" dirty="0">
                          <a:effectLst/>
                        </a:rPr>
                        <a:t>September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>
                          <a:effectLst/>
                        </a:rPr>
                        <a:t>5. Sound of the Sea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>
                          <a:effectLst/>
                        </a:rPr>
                        <a:t>The Bees and the Beehives (Comprehension)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>
                          <a:effectLst/>
                        </a:rPr>
                        <a:t> </a:t>
                      </a:r>
                      <a:endParaRPr lang="en-IN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Prefix and Suffix    ,  Articles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Letter writing- informal letter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200" b="1" dirty="0">
                          <a:effectLst/>
                        </a:rPr>
                        <a:t> 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/>
                </a:tc>
                <a:extLst>
                  <a:ext uri="{0D108BD9-81ED-4DB2-BD59-A6C34878D82A}">
                    <a16:rowId xmlns:a16="http://schemas.microsoft.com/office/drawing/2014/main" val="1970057708"/>
                  </a:ext>
                </a:extLst>
              </a:tr>
            </a:tbl>
          </a:graphicData>
        </a:graphic>
      </p:graphicFrame>
      <p:pic>
        <p:nvPicPr>
          <p:cNvPr id="1028" name="Picture 4" descr="Design Concept Word English Website ...">
            <a:extLst>
              <a:ext uri="{FF2B5EF4-FFF2-40B4-BE49-F238E27FC236}">
                <a16:creationId xmlns:a16="http://schemas.microsoft.com/office/drawing/2014/main" id="{24FC4626-570A-C11C-8855-E38046FAE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16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0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B5C7AC0-F580-9CC8-A182-FF3DD1909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863690"/>
              </p:ext>
            </p:extLst>
          </p:nvPr>
        </p:nvGraphicFramePr>
        <p:xfrm>
          <a:off x="0" y="1334531"/>
          <a:ext cx="12191998" cy="5523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0239">
                  <a:extLst>
                    <a:ext uri="{9D8B030D-6E8A-4147-A177-3AD203B41FA5}">
                      <a16:colId xmlns:a16="http://schemas.microsoft.com/office/drawing/2014/main" val="577093475"/>
                    </a:ext>
                  </a:extLst>
                </a:gridCol>
                <a:gridCol w="5012334">
                  <a:extLst>
                    <a:ext uri="{9D8B030D-6E8A-4147-A177-3AD203B41FA5}">
                      <a16:colId xmlns:a16="http://schemas.microsoft.com/office/drawing/2014/main" val="1250305371"/>
                    </a:ext>
                  </a:extLst>
                </a:gridCol>
                <a:gridCol w="4609425">
                  <a:extLst>
                    <a:ext uri="{9D8B030D-6E8A-4147-A177-3AD203B41FA5}">
                      <a16:colId xmlns:a16="http://schemas.microsoft.com/office/drawing/2014/main" val="3667547565"/>
                    </a:ext>
                  </a:extLst>
                </a:gridCol>
              </a:tblGrid>
              <a:tr h="7282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Month</a:t>
                      </a:r>
                      <a:endParaRPr lang="en-IN" sz="2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2000" b="1" u="sng" dirty="0">
                          <a:solidFill>
                            <a:schemeClr val="tx1"/>
                          </a:solidFill>
                          <a:effectLst/>
                        </a:rPr>
                        <a:t>Lesson/Poem   ( Paper 2)</a:t>
                      </a:r>
                      <a:endParaRPr lang="en-IN" sz="20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2000" b="1" u="sng" dirty="0">
                          <a:solidFill>
                            <a:schemeClr val="tx1"/>
                          </a:solidFill>
                          <a:effectLst/>
                        </a:rPr>
                        <a:t>Grammar ( Paper 1)</a:t>
                      </a:r>
                      <a:endParaRPr lang="en-IN" sz="20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39188" marR="39188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09846"/>
                  </a:ext>
                </a:extLst>
              </a:tr>
              <a:tr h="8385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dirty="0">
                          <a:effectLst/>
                        </a:rPr>
                        <a:t>October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  <a:effectLst/>
                        </a:rPr>
                        <a:t>6. With Green Thumbs…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  <a:effectLst/>
                        </a:rPr>
                        <a:t>Bihu (Comprehension)</a:t>
                      </a:r>
                      <a:endParaRPr lang="en-IN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  <a:effectLst/>
                        </a:rPr>
                        <a:t>Adjectives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  <a:effectLst/>
                        </a:rPr>
                        <a:t>Degrees of comparison</a:t>
                      </a:r>
                      <a:r>
                        <a:rPr lang="en-IN" sz="1400" dirty="0">
                          <a:effectLst/>
                        </a:rPr>
                        <a:t>  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8431"/>
                  </a:ext>
                </a:extLst>
              </a:tr>
              <a:tr h="14008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>
                          <a:effectLst/>
                        </a:rPr>
                        <a:t>November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   8.The Joy of travel (Poem)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The Farmer. His sons and the Donkey (Comprehension)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Adverbs ,Homonyms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Paragraph Writing and Punctuation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synonyms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extLst>
                  <a:ext uri="{0D108BD9-81ED-4DB2-BD59-A6C34878D82A}">
                    <a16:rowId xmlns:a16="http://schemas.microsoft.com/office/drawing/2014/main" val="1094348543"/>
                  </a:ext>
                </a:extLst>
              </a:tr>
              <a:tr h="8387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>
                          <a:effectLst/>
                        </a:rPr>
                        <a:t>December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9. Dorothy in a strange Land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dirty="0">
                          <a:effectLst/>
                        </a:rPr>
                        <a:t> 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Prepositions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extLst>
                  <a:ext uri="{0D108BD9-81ED-4DB2-BD59-A6C34878D82A}">
                    <a16:rowId xmlns:a16="http://schemas.microsoft.com/office/drawing/2014/main" val="1499938652"/>
                  </a:ext>
                </a:extLst>
              </a:tr>
              <a:tr h="1717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>
                          <a:effectLst/>
                        </a:rPr>
                        <a:t>January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10. Children don’t forget (Poem)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Emperor’s new clothes (Comprehension)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Tenses – Simple Present/ Past Continuous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effectLst/>
                        </a:rPr>
                        <a:t>Conjunctions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IN" sz="1400" dirty="0">
                          <a:effectLst/>
                        </a:rPr>
                        <a:t> 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3108" marR="63108" marT="0" marB="0"/>
                </a:tc>
                <a:extLst>
                  <a:ext uri="{0D108BD9-81ED-4DB2-BD59-A6C34878D82A}">
                    <a16:rowId xmlns:a16="http://schemas.microsoft.com/office/drawing/2014/main" val="2792008997"/>
                  </a:ext>
                </a:extLst>
              </a:tr>
            </a:tbl>
          </a:graphicData>
        </a:graphic>
      </p:graphicFrame>
      <p:pic>
        <p:nvPicPr>
          <p:cNvPr id="3" name="Picture 4" descr="Design Concept Word English Website ...">
            <a:extLst>
              <a:ext uri="{FF2B5EF4-FFF2-40B4-BE49-F238E27FC236}">
                <a16:creationId xmlns:a16="http://schemas.microsoft.com/office/drawing/2014/main" id="{6B1091A9-D893-178D-F4A3-99D4C59D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1999" cy="13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13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F82189-C58F-2CE6-B0D2-28EF100C1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2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8335FD-952F-E42C-57B9-47DCF11E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822"/>
            <a:ext cx="12282616" cy="5721177"/>
          </a:xfrm>
          <a:prstGeom prst="rect">
            <a:avLst/>
          </a:prstGeom>
        </p:spPr>
      </p:pic>
      <p:pic>
        <p:nvPicPr>
          <p:cNvPr id="8196" name="Picture 4" descr="Mathematics Horizontal Banner ...">
            <a:extLst>
              <a:ext uri="{FF2B5EF4-FFF2-40B4-BE49-F238E27FC236}">
                <a16:creationId xmlns:a16="http://schemas.microsoft.com/office/drawing/2014/main" id="{7BAAB27C-B9EA-D87A-AEAE-1ADF81BA2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1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04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CC97C-44AF-4384-09C3-36E2F03D5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00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0932E-9253-37BA-0391-FC46683F6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265"/>
            <a:ext cx="3143689" cy="51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6CF6E-E606-E49F-170C-F0547B0C5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9434"/>
            <a:ext cx="3143689" cy="2432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4DA677-50A9-D2E3-A6E2-9C1C2A32F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92378"/>
            <a:ext cx="3143689" cy="619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9E247C-7724-54A0-437B-304754A00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11589"/>
            <a:ext cx="3143689" cy="2498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BAEA26-32D0-6EA9-93AB-8913F27AE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689" y="972639"/>
            <a:ext cx="3324689" cy="6192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D74077-3B53-F625-62F7-03F9FD438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969" y="1619475"/>
            <a:ext cx="3322410" cy="2195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52F011-F4B7-B61D-022D-D65E645C7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8027" y="3827722"/>
            <a:ext cx="3440352" cy="714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CEAD9A-A376-0B2F-71CF-4B16C0CC4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3689" y="4244100"/>
            <a:ext cx="3324689" cy="26757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7A9E7E-2115-A82F-C50F-36D3E2AD70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8378" y="972639"/>
            <a:ext cx="5723622" cy="5048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484A08-B890-C27B-6598-D9FA240F0D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8378" y="1459434"/>
            <a:ext cx="5723622" cy="53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0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BD5B1-A1CC-0A54-1913-A2A309219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00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007322-5830-CCE1-5EB0-2B9E3957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265"/>
            <a:ext cx="4115374" cy="685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FBCE9-0FD6-7B1A-AC6A-24D11BEFB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6161"/>
            <a:ext cx="4115374" cy="5171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143E6-AC5A-FB79-0985-A43CA8AA4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868" y="981211"/>
            <a:ext cx="4664436" cy="362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400FAE-8F94-1889-4136-B36A84EA7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375" y="1362266"/>
            <a:ext cx="4484930" cy="2510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048E99-FA54-D999-C555-B48980A5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5374" y="3872559"/>
            <a:ext cx="4484930" cy="533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7BCE57-C19B-DB29-0091-5AB52F9D7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869" y="4406032"/>
            <a:ext cx="4664436" cy="24519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EDA65B-E733-72E2-B9E9-CFF3FDFAC1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0304" y="1000265"/>
            <a:ext cx="3591696" cy="58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87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46288B-A48F-2305-E765-6C9737BC004D}"/>
              </a:ext>
            </a:extLst>
          </p:cNvPr>
          <p:cNvSpPr/>
          <p:nvPr/>
        </p:nvSpPr>
        <p:spPr>
          <a:xfrm>
            <a:off x="3776174" y="147742"/>
            <a:ext cx="92421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II LANGUAGE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3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7E53B-7FA7-307F-8511-361702A9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172"/>
            <a:ext cx="12192000" cy="5508827"/>
          </a:xfrm>
          <a:prstGeom prst="rect">
            <a:avLst/>
          </a:prstGeom>
        </p:spPr>
      </p:pic>
      <p:pic>
        <p:nvPicPr>
          <p:cNvPr id="5122" name="Picture 2" descr="Telugu Language Day – QUOTIDIAN BLESSING">
            <a:extLst>
              <a:ext uri="{FF2B5EF4-FFF2-40B4-BE49-F238E27FC236}">
                <a16:creationId xmlns:a16="http://schemas.microsoft.com/office/drawing/2014/main" id="{422A0961-BD15-70F9-1267-C4DCA52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13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84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8F8E5-04DA-53A7-B0AE-71741D143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8212" cy="6867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E9D6E0-A29C-6858-7CA8-224B428B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469" y="0"/>
            <a:ext cx="4065825" cy="6867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F6282A-82E3-2F04-EC3D-2E4EF8A1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90" y="-1"/>
            <a:ext cx="4518210" cy="1963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CD34FB-5038-F998-1A3E-64FED7818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3790" y="1914075"/>
            <a:ext cx="4518210" cy="50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8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</TotalTime>
  <Words>228</Words>
  <Application>Microsoft Office PowerPoint</Application>
  <PresentationFormat>Widescreen</PresentationFormat>
  <Paragraphs>62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3</cp:revision>
  <dcterms:created xsi:type="dcterms:W3CDTF">2024-07-04T08:12:04Z</dcterms:created>
  <dcterms:modified xsi:type="dcterms:W3CDTF">2024-07-04T09:43:01Z</dcterms:modified>
</cp:coreProperties>
</file>